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0F8627B-4A63-4528-BCF8-2CD498E6753C}" type="datetimeFigureOut">
              <a:rPr lang="es-PE" smtClean="0"/>
              <a:pPr/>
              <a:t>20/01/2011</a:t>
            </a:fld>
            <a:endParaRPr lang="es-P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D9B40C2-6E6A-4E94-A136-6B4AF4F545FB}" type="slidenum">
              <a:rPr lang="es-PE" smtClean="0"/>
              <a:pPr/>
              <a:t>‹#›</a:t>
            </a:fld>
            <a:endParaRPr lang="es-P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P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8DB91-8371-4157-9EF5-DF6A6505BAB5}" type="datetimeFigureOut">
              <a:rPr lang="es-PE" smtClean="0"/>
              <a:pPr/>
              <a:t>20/01/2011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7039-45C5-46B6-ADAA-2BA2F79A790D}" type="slidenum">
              <a:rPr lang="es-PE" smtClean="0"/>
              <a:pPr/>
              <a:t>‹#›</a:t>
            </a:fld>
            <a:endParaRPr lang="es-P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8DB91-8371-4157-9EF5-DF6A6505BAB5}" type="datetimeFigureOut">
              <a:rPr lang="es-PE" smtClean="0"/>
              <a:pPr/>
              <a:t>20/01/2011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7039-45C5-46B6-ADAA-2BA2F79A790D}" type="slidenum">
              <a:rPr lang="es-PE" smtClean="0"/>
              <a:pPr/>
              <a:t>‹#›</a:t>
            </a:fld>
            <a:endParaRPr lang="es-P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8DB91-8371-4157-9EF5-DF6A6505BAB5}" type="datetimeFigureOut">
              <a:rPr lang="es-PE" smtClean="0"/>
              <a:pPr/>
              <a:t>20/01/2011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7039-45C5-46B6-ADAA-2BA2F79A790D}" type="slidenum">
              <a:rPr lang="es-PE" smtClean="0"/>
              <a:pPr/>
              <a:t>‹#›</a:t>
            </a:fld>
            <a:endParaRPr lang="es-P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8DB91-8371-4157-9EF5-DF6A6505BAB5}" type="datetimeFigureOut">
              <a:rPr lang="es-PE" smtClean="0"/>
              <a:pPr/>
              <a:t>20/01/2011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7039-45C5-46B6-ADAA-2BA2F79A790D}" type="slidenum">
              <a:rPr lang="es-PE" smtClean="0"/>
              <a:pPr/>
              <a:t>‹#›</a:t>
            </a:fld>
            <a:endParaRPr lang="es-P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8DB91-8371-4157-9EF5-DF6A6505BAB5}" type="datetimeFigureOut">
              <a:rPr lang="es-PE" smtClean="0"/>
              <a:pPr/>
              <a:t>20/01/2011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7039-45C5-46B6-ADAA-2BA2F79A790D}" type="slidenum">
              <a:rPr lang="es-PE" smtClean="0"/>
              <a:pPr/>
              <a:t>‹#›</a:t>
            </a:fld>
            <a:endParaRPr lang="es-P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8DB91-8371-4157-9EF5-DF6A6505BAB5}" type="datetimeFigureOut">
              <a:rPr lang="es-PE" smtClean="0"/>
              <a:pPr/>
              <a:t>20/01/2011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7039-45C5-46B6-ADAA-2BA2F79A790D}" type="slidenum">
              <a:rPr lang="es-PE" smtClean="0"/>
              <a:pPr/>
              <a:t>‹#›</a:t>
            </a:fld>
            <a:endParaRPr lang="es-P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8DB91-8371-4157-9EF5-DF6A6505BAB5}" type="datetimeFigureOut">
              <a:rPr lang="es-PE" smtClean="0"/>
              <a:pPr/>
              <a:t>20/01/2011</a:t>
            </a:fld>
            <a:endParaRPr lang="es-P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7039-45C5-46B6-ADAA-2BA2F79A790D}" type="slidenum">
              <a:rPr lang="es-PE" smtClean="0"/>
              <a:pPr/>
              <a:t>‹#›</a:t>
            </a:fld>
            <a:endParaRPr lang="es-P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8DB91-8371-4157-9EF5-DF6A6505BAB5}" type="datetimeFigureOut">
              <a:rPr lang="es-PE" smtClean="0"/>
              <a:pPr/>
              <a:t>20/01/2011</a:t>
            </a:fld>
            <a:endParaRPr lang="es-P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7039-45C5-46B6-ADAA-2BA2F79A790D}" type="slidenum">
              <a:rPr lang="es-PE" smtClean="0"/>
              <a:pPr/>
              <a:t>‹#›</a:t>
            </a:fld>
            <a:endParaRPr lang="es-P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8DB91-8371-4157-9EF5-DF6A6505BAB5}" type="datetimeFigureOut">
              <a:rPr lang="es-PE" smtClean="0"/>
              <a:pPr/>
              <a:t>20/01/2011</a:t>
            </a:fld>
            <a:endParaRPr lang="es-P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7039-45C5-46B6-ADAA-2BA2F79A790D}" type="slidenum">
              <a:rPr lang="es-PE" smtClean="0"/>
              <a:pPr/>
              <a:t>‹#›</a:t>
            </a:fld>
            <a:endParaRPr lang="es-P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8DB91-8371-4157-9EF5-DF6A6505BAB5}" type="datetimeFigureOut">
              <a:rPr lang="es-PE" smtClean="0"/>
              <a:pPr/>
              <a:t>20/01/2011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7039-45C5-46B6-ADAA-2BA2F79A790D}" type="slidenum">
              <a:rPr lang="es-PE" smtClean="0"/>
              <a:pPr/>
              <a:t>‹#›</a:t>
            </a:fld>
            <a:endParaRPr lang="es-P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8DB91-8371-4157-9EF5-DF6A6505BAB5}" type="datetimeFigureOut">
              <a:rPr lang="es-PE" smtClean="0"/>
              <a:pPr/>
              <a:t>20/01/2011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7039-45C5-46B6-ADAA-2BA2F79A790D}" type="slidenum">
              <a:rPr lang="es-PE" smtClean="0"/>
              <a:pPr/>
              <a:t>‹#›</a:t>
            </a:fld>
            <a:endParaRPr lang="es-P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28DB91-8371-4157-9EF5-DF6A6505BAB5}" type="datetimeFigureOut">
              <a:rPr lang="es-PE" smtClean="0"/>
              <a:pPr/>
              <a:t>20/01/2011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67039-45C5-46B6-ADAA-2BA2F79A790D}" type="slidenum">
              <a:rPr lang="es-PE" smtClean="0"/>
              <a:pPr/>
              <a:t>‹#›</a:t>
            </a:fld>
            <a:endParaRPr lang="es-P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onu.org.pe/Publico/centroprensa/principalnoticiaseventos.aspx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onu.org.pe/Publico/centroprensa/principalnoticiaseventos.asp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nu.org.pe/Publico/centroprensa/principalnoticiaseventos.aspx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nu.org.pe/Publico/centroprensa/principalnoticiaseventos.aspx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onu.org.pe/Publico/centroprensa/principalnoticiaseventos.asp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nu.org.pe/Publico/centroprensa/principalnoticiaseventos.aspx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PE" dirty="0" smtClean="0"/>
              <a:t>Proceso de Programación Conjunta ONU-Peru</a:t>
            </a:r>
            <a:endParaRPr lang="es-P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PE" dirty="0" smtClean="0"/>
              <a:t>Taller de Priorización Estratégica</a:t>
            </a:r>
            <a:endParaRPr lang="es-PE" dirty="0" smtClean="0"/>
          </a:p>
          <a:p>
            <a:r>
              <a:rPr lang="es-PE" dirty="0" smtClean="0"/>
              <a:t>20 y 21 </a:t>
            </a:r>
            <a:r>
              <a:rPr lang="es-PE" dirty="0" smtClean="0"/>
              <a:t>de Enero 2011</a:t>
            </a:r>
            <a:endParaRPr lang="es-PE" dirty="0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0" y="0"/>
            <a:ext cx="9144000" cy="946150"/>
            <a:chOff x="0" y="0"/>
            <a:chExt cx="9144000" cy="945777"/>
          </a:xfrm>
        </p:grpSpPr>
        <p:pic>
          <p:nvPicPr>
            <p:cNvPr id="5" name="Picture 3" descr="Naciones Unidas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1219200" cy="945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4" descr="Sistema de las Naciones Unidas en el Perú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214882" y="0"/>
              <a:ext cx="7929118" cy="938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350838"/>
          </a:xfrm>
        </p:spPr>
        <p:txBody>
          <a:bodyPr>
            <a:normAutofit fontScale="90000"/>
          </a:bodyPr>
          <a:lstStyle/>
          <a:p>
            <a:r>
              <a:rPr lang="es-PE" dirty="0" smtClean="0"/>
              <a:t/>
            </a:r>
            <a:br>
              <a:rPr lang="es-PE" dirty="0" smtClean="0"/>
            </a:br>
            <a:r>
              <a:rPr lang="es-PE" dirty="0"/>
              <a:t/>
            </a:r>
            <a:br>
              <a:rPr lang="es-PE" dirty="0"/>
            </a:br>
            <a:r>
              <a:rPr lang="es-PE" dirty="0" smtClean="0"/>
              <a:t>El proceso</a:t>
            </a:r>
            <a:endParaRPr lang="es-P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332037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s-PE" dirty="0" smtClean="0"/>
              <a:t>Análisis de Situación – “Desafíos al Desarrollo del Peru” </a:t>
            </a:r>
          </a:p>
          <a:p>
            <a:r>
              <a:rPr lang="es-PE" dirty="0" smtClean="0"/>
              <a:t>Taller de Priorización Estratégica:</a:t>
            </a:r>
          </a:p>
          <a:p>
            <a:pPr lvl="1"/>
            <a:r>
              <a:rPr lang="es-PE" dirty="0" smtClean="0"/>
              <a:t>Definición de Objetivos Nacionales (Enunciados de Impacto: 3 – 5)</a:t>
            </a:r>
          </a:p>
          <a:p>
            <a:r>
              <a:rPr lang="es-PE" dirty="0" smtClean="0"/>
              <a:t>Desarrollo de la Matriz de Resultados UNDAF</a:t>
            </a:r>
          </a:p>
          <a:p>
            <a:pPr lvl="1"/>
            <a:r>
              <a:rPr lang="es-PE" dirty="0" smtClean="0"/>
              <a:t>Versión Corta:  Objetivos Nacionales (3 – 5) y Efectos Directos ( Resultados Esperados en 5 años – contribución ONU)</a:t>
            </a:r>
          </a:p>
          <a:p>
            <a:endParaRPr lang="es-PE" dirty="0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0" y="0"/>
            <a:ext cx="9144000" cy="946150"/>
            <a:chOff x="0" y="0"/>
            <a:chExt cx="9144000" cy="945777"/>
          </a:xfrm>
        </p:grpSpPr>
        <p:pic>
          <p:nvPicPr>
            <p:cNvPr id="5" name="Picture 3" descr="Naciones Unidas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1219200" cy="945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4" descr="Sistema de las Naciones Unidas en el Perú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214882" y="0"/>
              <a:ext cx="7929118" cy="938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/>
          <a:lstStyle/>
          <a:p>
            <a:r>
              <a:rPr lang="es-PE" dirty="0" smtClean="0"/>
              <a:t>Priorización Estratégica</a:t>
            </a:r>
            <a:endParaRPr lang="es-PE" dirty="0"/>
          </a:p>
        </p:txBody>
      </p:sp>
      <p:pic>
        <p:nvPicPr>
          <p:cNvPr id="3" name="Content Placeholder 3" descr="Untitled-5.png"/>
          <p:cNvPicPr>
            <a:picLocks noChangeAspect="1"/>
          </p:cNvPicPr>
          <p:nvPr/>
        </p:nvPicPr>
        <p:blipFill>
          <a:blip r:embed="rId2" cstate="print"/>
          <a:srcRect b="4938"/>
          <a:stretch>
            <a:fillRect/>
          </a:stretch>
        </p:blipFill>
        <p:spPr bwMode="auto">
          <a:xfrm>
            <a:off x="457200" y="2438400"/>
            <a:ext cx="80772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0" y="0"/>
            <a:ext cx="9144000" cy="946150"/>
            <a:chOff x="0" y="0"/>
            <a:chExt cx="9144000" cy="945777"/>
          </a:xfrm>
        </p:grpSpPr>
        <p:pic>
          <p:nvPicPr>
            <p:cNvPr id="5" name="Picture 3" descr="Naciones Unidas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0"/>
              <a:ext cx="1219200" cy="945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4" descr="Sistema de las Naciones Unidas en el Perú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214882" y="0"/>
              <a:ext cx="7929118" cy="938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s-PE" dirty="0" smtClean="0"/>
              <a:t>Matriz de Resultados UNDAF</a:t>
            </a:r>
            <a:endParaRPr lang="es-PE" dirty="0"/>
          </a:p>
        </p:txBody>
      </p:sp>
      <p:pic>
        <p:nvPicPr>
          <p:cNvPr id="4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33400" y="2286000"/>
            <a:ext cx="8077200" cy="434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0" y="0"/>
            <a:ext cx="9144000" cy="946150"/>
            <a:chOff x="0" y="0"/>
            <a:chExt cx="9144000" cy="945777"/>
          </a:xfrm>
        </p:grpSpPr>
        <p:pic>
          <p:nvPicPr>
            <p:cNvPr id="6" name="Picture 3" descr="Naciones Unidas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0"/>
              <a:ext cx="1219200" cy="945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4" descr="Sistema de las Naciones Unidas en el Perú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214882" y="0"/>
              <a:ext cx="7929118" cy="938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143000"/>
          </a:xfrm>
        </p:spPr>
        <p:txBody>
          <a:bodyPr/>
          <a:lstStyle/>
          <a:p>
            <a:r>
              <a:rPr lang="en-US" dirty="0" smtClean="0"/>
              <a:t>Plan de </a:t>
            </a:r>
            <a:r>
              <a:rPr lang="es-PE" dirty="0" smtClean="0"/>
              <a:t>Monitoreo y Evaluación</a:t>
            </a:r>
            <a:endParaRPr lang="es-P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840163"/>
          </a:xfrm>
        </p:spPr>
        <p:txBody>
          <a:bodyPr/>
          <a:lstStyle/>
          <a:p>
            <a:r>
              <a:rPr lang="es-PE" dirty="0" smtClean="0"/>
              <a:t>Lista de Indicadores y Fuentes de Verificación</a:t>
            </a:r>
          </a:p>
          <a:p>
            <a:r>
              <a:rPr lang="es-PE" dirty="0" smtClean="0"/>
              <a:t>Plan de Recojo de Datos en Caso de no Existir Fuentes de Verificación</a:t>
            </a:r>
          </a:p>
          <a:p>
            <a:r>
              <a:rPr lang="es-PE" dirty="0" smtClean="0"/>
              <a:t>Establecimiento de Líneas Basales y Metas</a:t>
            </a:r>
          </a:p>
          <a:p>
            <a:r>
              <a:rPr lang="es-PE" dirty="0" smtClean="0"/>
              <a:t>Reuniones de Revisión Anuales</a:t>
            </a:r>
          </a:p>
          <a:p>
            <a:r>
              <a:rPr lang="es-PE" dirty="0" smtClean="0"/>
              <a:t>Evaluación del UNDAF (1 )</a:t>
            </a:r>
            <a:endParaRPr lang="es-PE" dirty="0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0" y="0"/>
            <a:ext cx="9144000" cy="946150"/>
            <a:chOff x="0" y="0"/>
            <a:chExt cx="9144000" cy="945777"/>
          </a:xfrm>
        </p:grpSpPr>
        <p:pic>
          <p:nvPicPr>
            <p:cNvPr id="5" name="Picture 3" descr="Naciones Unidas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1219200" cy="945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4" descr="Sistema de las Naciones Unidas en el Perú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214882" y="0"/>
              <a:ext cx="7929118" cy="938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/>
          <a:lstStyle/>
          <a:p>
            <a:r>
              <a:rPr lang="en-US" dirty="0" smtClean="0"/>
              <a:t>Plan de </a:t>
            </a:r>
            <a:r>
              <a:rPr lang="en-US" dirty="0" err="1" smtClean="0"/>
              <a:t>Monitoreo</a:t>
            </a:r>
            <a:r>
              <a:rPr lang="en-US" dirty="0" smtClean="0"/>
              <a:t> y </a:t>
            </a:r>
            <a:r>
              <a:rPr lang="en-US" dirty="0" err="1" smtClean="0"/>
              <a:t>Evaluacion</a:t>
            </a:r>
            <a:endParaRPr lang="es-PE" dirty="0"/>
          </a:p>
        </p:txBody>
      </p:sp>
      <p:pic>
        <p:nvPicPr>
          <p:cNvPr id="4" name="Content Placeholder 4" descr="Untitled-6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1288" y="2209800"/>
            <a:ext cx="5861423" cy="4114800"/>
          </a:xfrm>
        </p:spPr>
      </p:pic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0" y="0"/>
            <a:ext cx="9144000" cy="946150"/>
            <a:chOff x="0" y="0"/>
            <a:chExt cx="9144000" cy="945777"/>
          </a:xfrm>
        </p:grpSpPr>
        <p:pic>
          <p:nvPicPr>
            <p:cNvPr id="6" name="Picture 3" descr="Naciones Unidas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0"/>
              <a:ext cx="1219200" cy="945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4" descr="Sistema de las Naciones Unidas en el Perú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214882" y="0"/>
              <a:ext cx="7929118" cy="938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126</Words>
  <Application>Microsoft Office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Proceso de Programación Conjunta ONU-Peru</vt:lpstr>
      <vt:lpstr>  El proceso</vt:lpstr>
      <vt:lpstr>Priorización Estratégica</vt:lpstr>
      <vt:lpstr>Matriz de Resultados UNDAF</vt:lpstr>
      <vt:lpstr>Plan de Monitoreo y Evaluación</vt:lpstr>
      <vt:lpstr>Plan de Monitoreo y Evaluacion</vt:lpstr>
    </vt:vector>
  </TitlesOfParts>
  <Company>UNFPA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Proceso de Programación Conjunta ONU-Peru</dc:title>
  <dc:creator>Esteban Caballero</dc:creator>
  <cp:lastModifiedBy>UNFPA</cp:lastModifiedBy>
  <cp:revision>3</cp:revision>
  <dcterms:created xsi:type="dcterms:W3CDTF">2010-11-22T23:06:52Z</dcterms:created>
  <dcterms:modified xsi:type="dcterms:W3CDTF">2011-01-20T10:56:09Z</dcterms:modified>
</cp:coreProperties>
</file>